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76" r:id="rId7"/>
    <p:sldId id="263" r:id="rId8"/>
    <p:sldId id="270" r:id="rId9"/>
    <p:sldId id="265" r:id="rId10"/>
    <p:sldId id="272" r:id="rId11"/>
    <p:sldId id="267" r:id="rId12"/>
    <p:sldId id="274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E5CFA-E35D-4867-9D07-DE5324889D56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EEC9-9BA8-4134-BD80-9C6935CA6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1CD74-F37C-41B2-AD89-8AC90DE82FF7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D0487-43A2-49CE-BFE4-D92461D8C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D0487-43A2-49CE-BFE4-D92461D8CE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F6E38-1A7C-46B8-A4DB-2CECAFE5E05E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E0AFE-B30C-4A99-923E-E689E8BA40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hyperlink" Target="http://voicethread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1.  </a:t>
            </a:r>
            <a:r>
              <a:rPr lang="en-US" sz="6600" b="1" dirty="0" err="1" smtClean="0"/>
              <a:t>VoiceThread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Create your PPT.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3600" dirty="0" smtClean="0"/>
              <a:t>You </a:t>
            </a:r>
            <a:r>
              <a:rPr lang="en-US" sz="3600" dirty="0"/>
              <a:t>are adding </a:t>
            </a:r>
            <a:r>
              <a:rPr lang="en-US" sz="3600" dirty="0" smtClean="0"/>
              <a:t>voice</a:t>
            </a:r>
            <a:r>
              <a:rPr lang="en-US" sz="3600" dirty="0"/>
              <a:t>,</a:t>
            </a:r>
            <a:r>
              <a:rPr lang="en-US" sz="3600" dirty="0" smtClean="0"/>
              <a:t> so use a minimum of text.</a:t>
            </a:r>
          </a:p>
          <a:p>
            <a:pPr>
              <a:buNone/>
            </a:pPr>
            <a:endParaRPr lang="en-US" sz="1200" dirty="0"/>
          </a:p>
          <a:p>
            <a:pPr>
              <a:buNone/>
            </a:pPr>
            <a:r>
              <a:rPr lang="en-US" sz="3600" dirty="0" smtClean="0"/>
              <a:t>Animations </a:t>
            </a:r>
            <a:r>
              <a:rPr lang="en-US" sz="3600" dirty="0"/>
              <a:t>&amp; sounds </a:t>
            </a:r>
            <a:r>
              <a:rPr lang="en-US" sz="3600" dirty="0" smtClean="0"/>
              <a:t>will </a:t>
            </a:r>
            <a:r>
              <a:rPr lang="en-US" sz="3600" dirty="0"/>
              <a:t>not </a:t>
            </a:r>
            <a:r>
              <a:rPr lang="en-US" sz="3600" dirty="0" smtClean="0"/>
              <a:t>work </a:t>
            </a:r>
            <a:r>
              <a:rPr lang="en-US" sz="3600" dirty="0"/>
              <a:t>in </a:t>
            </a:r>
            <a:r>
              <a:rPr lang="en-US" sz="3600" dirty="0" err="1"/>
              <a:t>Voicethread</a:t>
            </a:r>
            <a:r>
              <a:rPr lang="en-US" sz="3600" dirty="0"/>
              <a:t>. </a:t>
            </a:r>
            <a:endParaRPr lang="en-US" sz="3600" dirty="0" smtClean="0"/>
          </a:p>
          <a:p>
            <a:pPr>
              <a:buNone/>
            </a:pPr>
            <a:endParaRPr lang="en-US" sz="3600" dirty="0"/>
          </a:p>
        </p:txBody>
      </p:sp>
      <p:pic>
        <p:nvPicPr>
          <p:cNvPr id="1026" name="Picture 2" descr="j02055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828800"/>
            <a:ext cx="101917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MCj031179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752600"/>
            <a:ext cx="144222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228600"/>
            <a:ext cx="236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Bonnie Addison</a:t>
            </a:r>
          </a:p>
          <a:p>
            <a:r>
              <a:rPr lang="en-US" sz="2400" b="1" dirty="0" smtClean="0"/>
              <a:t>10/15/10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3810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10.  </a:t>
            </a:r>
            <a:r>
              <a:rPr lang="en-US" sz="3600" dirty="0" smtClean="0"/>
              <a:t>Click </a:t>
            </a:r>
            <a:r>
              <a:rPr lang="en-US" sz="3600" b="1" dirty="0" smtClean="0"/>
              <a:t>Publishing Options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sz="3600" dirty="0" smtClean="0"/>
              <a:t>Check </a:t>
            </a:r>
            <a:r>
              <a:rPr lang="en-US" sz="3600" b="1" dirty="0" smtClean="0"/>
              <a:t>Allow anyone to view</a:t>
            </a:r>
            <a:r>
              <a:rPr lang="en-US" sz="3600" dirty="0" smtClean="0"/>
              <a:t>. </a:t>
            </a:r>
            <a:br>
              <a:rPr lang="en-US" sz="3600" dirty="0" smtClean="0"/>
            </a:br>
            <a:r>
              <a:rPr lang="en-US" sz="3600" dirty="0" smtClean="0"/>
              <a:t>Only check </a:t>
            </a:r>
            <a:r>
              <a:rPr lang="en-US" sz="3600" b="1" dirty="0" smtClean="0"/>
              <a:t>Allow Anyone to Comment </a:t>
            </a:r>
            <a:r>
              <a:rPr lang="en-US" sz="3600" dirty="0" smtClean="0"/>
              <a:t>if it is part of the assignment.</a:t>
            </a:r>
            <a:br>
              <a:rPr lang="en-US" sz="3600" dirty="0" smtClean="0"/>
            </a:br>
            <a:r>
              <a:rPr lang="en-US" sz="3600" dirty="0" smtClean="0"/>
              <a:t>Click </a:t>
            </a:r>
            <a:r>
              <a:rPr lang="en-US" sz="3600" b="1" dirty="0" smtClean="0"/>
              <a:t>Save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7999"/>
            <a:ext cx="3881252" cy="281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7514367">
            <a:off x="2347676" y="564593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0"/>
            <a:ext cx="388046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 rot="10950367">
            <a:off x="7124856" y="390194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11.  </a:t>
            </a:r>
            <a:r>
              <a:rPr lang="en-US" dirty="0" smtClean="0"/>
              <a:t>Get a microphone. </a:t>
            </a:r>
            <a:br>
              <a:rPr lang="en-US" dirty="0" smtClean="0"/>
            </a:br>
            <a:r>
              <a:rPr lang="en-US" dirty="0" smtClean="0"/>
              <a:t>Click </a:t>
            </a:r>
            <a:r>
              <a:rPr lang="en-US" b="1" dirty="0" smtClean="0"/>
              <a:t>Comment</a:t>
            </a:r>
            <a:r>
              <a:rPr lang="en-US" dirty="0" smtClean="0"/>
              <a:t>, &amp; begin recording.</a:t>
            </a:r>
            <a:br>
              <a:rPr lang="en-US" dirty="0" smtClean="0"/>
            </a:br>
            <a:r>
              <a:rPr lang="en-US" dirty="0" smtClean="0"/>
              <a:t>Click </a:t>
            </a:r>
            <a:r>
              <a:rPr lang="en-US" b="1" dirty="0" smtClean="0"/>
              <a:t>Save</a:t>
            </a:r>
            <a:r>
              <a:rPr lang="en-US" dirty="0" smtClean="0"/>
              <a:t> or comment again.</a:t>
            </a:r>
            <a:br>
              <a:rPr lang="en-US" dirty="0" smtClean="0"/>
            </a:br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057400"/>
            <a:ext cx="60960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/>
          <p:nvPr/>
        </p:nvSpPr>
        <p:spPr>
          <a:xfrm>
            <a:off x="762000" y="3505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12.  </a:t>
            </a:r>
            <a:r>
              <a:rPr lang="en-US" dirty="0" smtClean="0"/>
              <a:t>Click </a:t>
            </a:r>
            <a:r>
              <a:rPr lang="en-US" b="1" dirty="0" smtClean="0"/>
              <a:t>Share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Click </a:t>
            </a:r>
            <a:r>
              <a:rPr lang="en-US" b="1" dirty="0" smtClean="0"/>
              <a:t>Get a link</a:t>
            </a:r>
            <a:r>
              <a:rPr lang="en-US" dirty="0" smtClean="0"/>
              <a:t>. Click </a:t>
            </a:r>
            <a:r>
              <a:rPr lang="en-US" b="1" dirty="0" smtClean="0"/>
              <a:t>Copy the link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Paste your link on your wiki page (see  </a:t>
            </a:r>
            <a:br>
              <a:rPr lang="en-US" dirty="0" smtClean="0"/>
            </a:br>
            <a:r>
              <a:rPr lang="en-US" dirty="0" smtClean="0"/>
              <a:t>     </a:t>
            </a:r>
            <a:r>
              <a:rPr lang="en-US" dirty="0" err="1" smtClean="0"/>
              <a:t>Wikispaces</a:t>
            </a:r>
            <a:r>
              <a:rPr lang="en-US" dirty="0" smtClean="0"/>
              <a:t> Guide).</a:t>
            </a:r>
            <a:br>
              <a:rPr lang="en-US" dirty="0" smtClean="0"/>
            </a:br>
            <a:r>
              <a:rPr lang="en-US" b="1" dirty="0" smtClean="0"/>
              <a:t>LOG OUT OF VOICETHREAD!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3186708"/>
            <a:ext cx="4004187" cy="290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394296">
            <a:off x="56657" y="385473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248621"/>
            <a:ext cx="3886200" cy="282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>
            <a:off x="6096000" y="36576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2.  </a:t>
            </a:r>
            <a:r>
              <a:rPr lang="en-US" sz="3200" dirty="0" smtClean="0"/>
              <a:t>Save your PPT as a </a:t>
            </a:r>
            <a:r>
              <a:rPr lang="en-US" sz="3200" b="1" dirty="0" smtClean="0"/>
              <a:t>PowerPoint</a:t>
            </a:r>
            <a:r>
              <a:rPr lang="en-US" sz="3200" dirty="0" smtClean="0"/>
              <a:t> </a:t>
            </a:r>
            <a:r>
              <a:rPr lang="en-US" sz="3200" b="1" dirty="0" smtClean="0"/>
              <a:t>Presentation </a:t>
            </a:r>
            <a:br>
              <a:rPr lang="en-US" sz="3200" b="1" dirty="0" smtClean="0"/>
            </a:br>
            <a:r>
              <a:rPr lang="en-US" sz="3200" u="sng" dirty="0" smtClean="0"/>
              <a:t>as you create it </a:t>
            </a:r>
            <a:r>
              <a:rPr lang="en-US" sz="3200" dirty="0" smtClean="0"/>
              <a:t>and </a:t>
            </a:r>
            <a:r>
              <a:rPr lang="en-US" sz="3200" u="sng" dirty="0" smtClean="0"/>
              <a:t>when you are done</a:t>
            </a:r>
            <a:r>
              <a:rPr lang="en-US" sz="3200" dirty="0" smtClean="0"/>
              <a:t>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7897379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 rot="1582780">
            <a:off x="3392529" y="478112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3.  </a:t>
            </a:r>
            <a:r>
              <a:rPr lang="en-US" sz="3600" dirty="0" smtClean="0"/>
              <a:t>Save it again as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b="1" dirty="0" smtClean="0"/>
              <a:t>JPEG File Interchange Format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803432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1226486">
            <a:off x="3508396" y="48544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4.  </a:t>
            </a:r>
            <a:r>
              <a:rPr lang="en-US" dirty="0" smtClean="0"/>
              <a:t>Click </a:t>
            </a:r>
            <a:r>
              <a:rPr lang="en-US" b="1" dirty="0" smtClean="0"/>
              <a:t>Every Slide</a:t>
            </a:r>
            <a:r>
              <a:rPr lang="en-US" dirty="0" smtClean="0"/>
              <a:t> &amp; </a:t>
            </a:r>
            <a:r>
              <a:rPr lang="en-US" b="1" dirty="0" smtClean="0"/>
              <a:t>O.K.</a:t>
            </a:r>
            <a:endParaRPr lang="en-US" dirty="0" smtClean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133600"/>
            <a:ext cx="46196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191000"/>
            <a:ext cx="52578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16200000">
            <a:off x="1694688" y="24963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3070815">
            <a:off x="3982983" y="50749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5.  </a:t>
            </a:r>
            <a:r>
              <a:rPr lang="en-US" sz="3600" dirty="0" smtClean="0"/>
              <a:t>Go to </a:t>
            </a:r>
            <a:r>
              <a:rPr lang="en-US" sz="3600" u="sng" dirty="0" smtClean="0">
                <a:hlinkClick r:id="rId2"/>
              </a:rPr>
              <a:t>http://voicethread.com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dirty="0" smtClean="0"/>
              <a:t>Click </a:t>
            </a:r>
            <a:r>
              <a:rPr lang="en-US" sz="3600" b="1" dirty="0"/>
              <a:t>Sign in</a:t>
            </a:r>
            <a:r>
              <a:rPr lang="en-US" sz="3600" dirty="0"/>
              <a:t> </a:t>
            </a:r>
            <a:r>
              <a:rPr lang="en-US" sz="3600" b="1" dirty="0"/>
              <a:t>or</a:t>
            </a:r>
            <a:r>
              <a:rPr lang="en-US" sz="3600" dirty="0"/>
              <a:t> </a:t>
            </a:r>
            <a:r>
              <a:rPr lang="en-US" sz="3600" b="1" dirty="0" smtClean="0"/>
              <a:t>Register</a:t>
            </a:r>
            <a:r>
              <a:rPr lang="en-US" sz="3600" dirty="0" smtClean="0"/>
              <a:t>.</a:t>
            </a:r>
          </a:p>
          <a:p>
            <a:pPr>
              <a:buNone/>
            </a:pPr>
            <a:r>
              <a:rPr lang="en-US" sz="3600" dirty="0" smtClean="0"/>
              <a:t>Choose </a:t>
            </a:r>
            <a:r>
              <a:rPr lang="en-US" sz="3600" b="1" dirty="0" smtClean="0"/>
              <a:t>Sign in </a:t>
            </a:r>
            <a:r>
              <a:rPr lang="en-US" sz="3600" dirty="0" smtClean="0"/>
              <a:t>or </a:t>
            </a:r>
            <a:r>
              <a:rPr lang="en-US" sz="3600" b="1" dirty="0" smtClean="0"/>
              <a:t>Register</a:t>
            </a:r>
            <a:r>
              <a:rPr lang="en-US" sz="3600" dirty="0" smtClean="0"/>
              <a:t> &amp; fill out the information: </a:t>
            </a:r>
          </a:p>
          <a:p>
            <a:pPr>
              <a:buNone/>
            </a:pPr>
            <a:r>
              <a:rPr lang="en-US" sz="3600" b="1" dirty="0" smtClean="0"/>
              <a:t>First Name </a:t>
            </a:r>
            <a:r>
              <a:rPr lang="en-US" sz="3600" dirty="0" smtClean="0"/>
              <a:t>= Use first name + numbers.</a:t>
            </a:r>
          </a:p>
          <a:p>
            <a:pPr>
              <a:buNone/>
            </a:pPr>
            <a:r>
              <a:rPr lang="en-US" sz="3600" b="1" dirty="0" smtClean="0"/>
              <a:t>Last Name </a:t>
            </a:r>
            <a:r>
              <a:rPr lang="en-US" sz="3600" dirty="0" smtClean="0"/>
              <a:t>= Use the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three letters of your last name.</a:t>
            </a:r>
          </a:p>
          <a:p>
            <a:pPr>
              <a:buNone/>
            </a:pPr>
            <a:r>
              <a:rPr lang="en-US" sz="3600" dirty="0" smtClean="0"/>
              <a:t>Use your email address. </a:t>
            </a:r>
          </a:p>
          <a:p>
            <a:pPr>
              <a:buNone/>
            </a:pPr>
            <a:r>
              <a:rPr lang="en-US" sz="3600" dirty="0" smtClean="0"/>
              <a:t>Create a password. </a:t>
            </a:r>
          </a:p>
        </p:txBody>
      </p:sp>
      <p:pic>
        <p:nvPicPr>
          <p:cNvPr id="1027" name="Picture 3" descr="C:\Documents and Settings\Administrator\Local Settings\Temporary Internet Files\Content.IE5\TJLAO6UX\MC9001407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343400"/>
            <a:ext cx="3000068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209800"/>
            <a:ext cx="5903109" cy="430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28600"/>
            <a:ext cx="2667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p Arrow 6"/>
          <p:cNvSpPr/>
          <p:nvPr/>
        </p:nvSpPr>
        <p:spPr>
          <a:xfrm rot="5400000">
            <a:off x="2304288" y="362712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3760814">
            <a:off x="2572690" y="382333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3657600"/>
            <a:ext cx="16002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40386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Use your first name + unique</a:t>
            </a:r>
          </a:p>
          <a:p>
            <a:r>
              <a:rPr lang="en-US" b="1" dirty="0" smtClean="0"/>
              <a:t>numbers!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381000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6.</a:t>
            </a:r>
            <a:endParaRPr lang="en-US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7.  </a:t>
            </a:r>
            <a:r>
              <a:rPr lang="en-US" sz="3600" dirty="0" smtClean="0"/>
              <a:t>Your Avatar (optional)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Select a </a:t>
            </a:r>
            <a:r>
              <a:rPr lang="en-US" sz="3600" dirty="0"/>
              <a:t>picture you want to represent </a:t>
            </a:r>
            <a:r>
              <a:rPr lang="en-US" sz="3600" dirty="0" smtClean="0"/>
              <a:t>you from clip art or the Internet.</a:t>
            </a:r>
          </a:p>
          <a:p>
            <a:pPr>
              <a:buNone/>
            </a:pPr>
            <a:r>
              <a:rPr lang="en-US" sz="3600" dirty="0" smtClean="0"/>
              <a:t>Save </a:t>
            </a:r>
            <a:r>
              <a:rPr lang="en-US" sz="3600" dirty="0"/>
              <a:t>the image </a:t>
            </a:r>
            <a:r>
              <a:rPr lang="en-US" sz="3600" dirty="0" smtClean="0"/>
              <a:t>to </a:t>
            </a:r>
            <a:r>
              <a:rPr lang="en-US" sz="3600" b="1" dirty="0" smtClean="0"/>
              <a:t>My Documents</a:t>
            </a:r>
            <a:r>
              <a:rPr lang="en-US" sz="3600" dirty="0" smtClean="0"/>
              <a:t>.</a:t>
            </a:r>
          </a:p>
          <a:p>
            <a:pPr>
              <a:buNone/>
            </a:pPr>
            <a:r>
              <a:rPr lang="en-US" sz="3600" dirty="0" smtClean="0"/>
              <a:t>Follow </a:t>
            </a:r>
            <a:r>
              <a:rPr lang="en-US" sz="3600" dirty="0" err="1" smtClean="0"/>
              <a:t>Voicethread</a:t>
            </a:r>
            <a:r>
              <a:rPr lang="en-US" sz="3600" dirty="0" smtClean="0"/>
              <a:t> instructions to upload. </a:t>
            </a:r>
            <a:endParaRPr lang="en-US" sz="3600" dirty="0"/>
          </a:p>
        </p:txBody>
      </p:sp>
      <p:pic>
        <p:nvPicPr>
          <p:cNvPr id="4" name="Picture 3" descr="B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4343400"/>
            <a:ext cx="1600200" cy="161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8.  </a:t>
            </a:r>
            <a:r>
              <a:rPr lang="en-US" sz="3600" dirty="0" smtClean="0"/>
              <a:t>Click </a:t>
            </a:r>
            <a:r>
              <a:rPr lang="en-US" sz="3600" b="1" dirty="0" smtClean="0"/>
              <a:t>Create</a:t>
            </a:r>
            <a:r>
              <a:rPr lang="en-US" sz="3600" dirty="0" smtClean="0"/>
              <a:t>.</a:t>
            </a:r>
          </a:p>
          <a:p>
            <a:pPr>
              <a:buNone/>
            </a:pPr>
            <a:r>
              <a:rPr lang="en-US" sz="3600" dirty="0" smtClean="0"/>
              <a:t>Click </a:t>
            </a:r>
            <a:r>
              <a:rPr lang="en-US" sz="3600" b="1" dirty="0" smtClean="0"/>
              <a:t>Upload</a:t>
            </a:r>
            <a:r>
              <a:rPr lang="en-US" sz="3600" dirty="0" smtClean="0"/>
              <a:t>, &amp; click </a:t>
            </a:r>
            <a:r>
              <a:rPr lang="en-US" sz="3600" b="1" dirty="0" smtClean="0"/>
              <a:t>Computer</a:t>
            </a:r>
            <a:r>
              <a:rPr lang="en-US" sz="3600" dirty="0" smtClean="0"/>
              <a:t>.</a:t>
            </a:r>
          </a:p>
          <a:p>
            <a:pPr>
              <a:buNone/>
            </a:pPr>
            <a:r>
              <a:rPr lang="en-US" sz="3600" dirty="0" smtClean="0"/>
              <a:t>Upload </a:t>
            </a:r>
            <a:r>
              <a:rPr lang="en-US" sz="3600" dirty="0"/>
              <a:t>your PPT </a:t>
            </a:r>
            <a:r>
              <a:rPr lang="en-US" sz="3600" u="sng" dirty="0"/>
              <a:t>saved as a JPEG </a:t>
            </a:r>
            <a:r>
              <a:rPr lang="en-US" sz="3600" u="sng" dirty="0" smtClean="0"/>
              <a:t>File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362200"/>
            <a:ext cx="5562600" cy="404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/>
          <p:nvPr/>
        </p:nvSpPr>
        <p:spPr>
          <a:xfrm rot="4179151">
            <a:off x="2041694" y="251041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914400" y="3505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9.</a:t>
            </a:r>
            <a:r>
              <a:rPr lang="en-US" sz="3600" dirty="0" smtClean="0"/>
              <a:t>  Click </a:t>
            </a:r>
            <a:r>
              <a:rPr lang="en-US" sz="3600" b="1" dirty="0"/>
              <a:t>Playback </a:t>
            </a:r>
            <a:r>
              <a:rPr lang="en-US" sz="3600" b="1" dirty="0" smtClean="0"/>
              <a:t>Options </a:t>
            </a:r>
            <a:r>
              <a:rPr lang="en-US" sz="3600" dirty="0" smtClean="0"/>
              <a:t>&amp; change: </a:t>
            </a:r>
            <a:br>
              <a:rPr lang="en-US" sz="3600" dirty="0" smtClean="0"/>
            </a:br>
            <a:r>
              <a:rPr lang="en-US" sz="3600" dirty="0" smtClean="0"/>
              <a:t>Wait</a:t>
            </a:r>
            <a:r>
              <a:rPr lang="en-US" sz="3600" b="1" dirty="0" smtClean="0"/>
              <a:t> </a:t>
            </a:r>
            <a:r>
              <a:rPr lang="en-US" sz="3600" b="1" u="sng" dirty="0"/>
              <a:t>0</a:t>
            </a:r>
            <a:r>
              <a:rPr lang="en-US" sz="3600" b="1" dirty="0"/>
              <a:t> </a:t>
            </a:r>
            <a:r>
              <a:rPr lang="en-US" sz="3600" dirty="0"/>
              <a:t>seconds before turning a </a:t>
            </a:r>
            <a:r>
              <a:rPr lang="en-US" sz="3600" dirty="0" smtClean="0"/>
              <a:t>page.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dirty="0" smtClean="0"/>
              <a:t>Check </a:t>
            </a:r>
            <a:r>
              <a:rPr lang="en-US" sz="3600" b="1" dirty="0" smtClean="0"/>
              <a:t>Show </a:t>
            </a:r>
            <a:r>
              <a:rPr lang="en-US" sz="3600" b="1" dirty="0" err="1"/>
              <a:t>fullscreen</a:t>
            </a:r>
            <a:r>
              <a:rPr lang="en-US" sz="3600" b="1" dirty="0"/>
              <a:t> when </a:t>
            </a:r>
            <a:r>
              <a:rPr lang="en-US" sz="3600" b="1" dirty="0" smtClean="0"/>
              <a:t>opened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r>
              <a:rPr lang="en-US" sz="3600" dirty="0" smtClean="0"/>
              <a:t>Click </a:t>
            </a:r>
            <a:r>
              <a:rPr lang="en-US" sz="3600" b="1" dirty="0" smtClean="0"/>
              <a:t>Save.</a:t>
            </a:r>
            <a:endParaRPr lang="en-US" sz="36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703" y="3276600"/>
            <a:ext cx="4026858" cy="292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8849186">
            <a:off x="300346" y="516020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045" y="3262908"/>
            <a:ext cx="4095955" cy="297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 rot="7342482">
            <a:off x="7615797" y="447319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953000" y="4114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201</Words>
  <Application>Microsoft Office PowerPoint</Application>
  <PresentationFormat>On-screen Show (4:3)</PresentationFormat>
  <Paragraphs>33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1.  VoiceThread</vt:lpstr>
      <vt:lpstr>2.  Save your PPT as a PowerPoint Presentation  as you create it and when you are done. </vt:lpstr>
      <vt:lpstr>3.  Save it again as  JPEG File Interchange Format</vt:lpstr>
      <vt:lpstr>4.  Click Every Slide &amp; O.K.</vt:lpstr>
      <vt:lpstr>5.  Go to http://voicethread.com</vt:lpstr>
      <vt:lpstr>Slide 6</vt:lpstr>
      <vt:lpstr>7.  Your Avatar (optional)</vt:lpstr>
      <vt:lpstr>Slide 8</vt:lpstr>
      <vt:lpstr>9.  Click Playback Options &amp; change:  Wait 0 seconds before turning a page.  Check Show fullscreen when opened. Click Save.</vt:lpstr>
      <vt:lpstr>10.  Click Publishing Options. Check Allow anyone to view.  Only check Allow Anyone to Comment if it is part of the assignment. Click Save.</vt:lpstr>
      <vt:lpstr>11.  Get a microphone.  Click Comment, &amp; begin recording. Click Save or comment again.  </vt:lpstr>
      <vt:lpstr>12.  Click Share. Click Get a link. Click Copy the link. Paste your link on your wiki page (see        Wikispaces Guide). LOG OUT OF VOICETHREAD!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122</cp:revision>
  <dcterms:created xsi:type="dcterms:W3CDTF">2010-09-29T17:23:10Z</dcterms:created>
  <dcterms:modified xsi:type="dcterms:W3CDTF">2010-10-18T19:26:15Z</dcterms:modified>
</cp:coreProperties>
</file>