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139" d="100"/>
          <a:sy n="139" d="100"/>
        </p:scale>
        <p:origin x="-157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53A8ABC-7CE7-48DB-8975-B94A3AD8B7EB}" type="datetimeFigureOut">
              <a:rPr lang="en-US" smtClean="0"/>
              <a:pPr/>
              <a:t>12/7/10</a:t>
            </a:fld>
            <a:endParaRPr lang="en-US"/>
          </a:p>
        </p:txBody>
      </p:sp>
      <p:sp>
        <p:nvSpPr>
          <p:cNvPr id="16" name="Slide Number Placeholder 15"/>
          <p:cNvSpPr>
            <a:spLocks noGrp="1"/>
          </p:cNvSpPr>
          <p:nvPr>
            <p:ph type="sldNum" sz="quarter" idx="11"/>
          </p:nvPr>
        </p:nvSpPr>
        <p:spPr/>
        <p:txBody>
          <a:bodyPr/>
          <a:lstStyle/>
          <a:p>
            <a:fld id="{ACA1E7FA-35E3-4E02-BC52-52758DEF33C2}"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3A8ABC-7CE7-48DB-8975-B94A3AD8B7EB}" type="datetimeFigureOut">
              <a:rPr lang="en-US" smtClean="0"/>
              <a:pPr/>
              <a:t>12/7/10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A1E7FA-35E3-4E02-BC52-52758DEF33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3A8ABC-7CE7-48DB-8975-B94A3AD8B7EB}" type="datetimeFigureOut">
              <a:rPr lang="en-US" smtClean="0"/>
              <a:pPr/>
              <a:t>12/7/10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A1E7FA-35E3-4E02-BC52-52758DEF33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53A8ABC-7CE7-48DB-8975-B94A3AD8B7EB}" type="datetimeFigureOut">
              <a:rPr lang="en-US" smtClean="0"/>
              <a:pPr/>
              <a:t>12/7/10</a:t>
            </a:fld>
            <a:endParaRPr lang="en-US"/>
          </a:p>
        </p:txBody>
      </p:sp>
      <p:sp>
        <p:nvSpPr>
          <p:cNvPr id="15" name="Slide Number Placeholder 14"/>
          <p:cNvSpPr>
            <a:spLocks noGrp="1"/>
          </p:cNvSpPr>
          <p:nvPr>
            <p:ph type="sldNum" sz="quarter" idx="15"/>
          </p:nvPr>
        </p:nvSpPr>
        <p:spPr/>
        <p:txBody>
          <a:bodyPr/>
          <a:lstStyle>
            <a:lvl1pPr algn="ctr">
              <a:defRPr/>
            </a:lvl1pPr>
          </a:lstStyle>
          <a:p>
            <a:fld id="{ACA1E7FA-35E3-4E02-BC52-52758DEF33C2}"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3A8ABC-7CE7-48DB-8975-B94A3AD8B7EB}" type="datetimeFigureOut">
              <a:rPr lang="en-US" smtClean="0"/>
              <a:pPr/>
              <a:t>12/7/10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A1E7FA-35E3-4E02-BC52-52758DEF33C2}"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53A8ABC-7CE7-48DB-8975-B94A3AD8B7EB}" type="datetimeFigureOut">
              <a:rPr lang="en-US" smtClean="0"/>
              <a:pPr/>
              <a:t>12/7/10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A1E7FA-35E3-4E02-BC52-52758DEF33C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CA1E7FA-35E3-4E02-BC52-52758DEF33C2}"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53A8ABC-7CE7-48DB-8975-B94A3AD8B7EB}" type="datetimeFigureOut">
              <a:rPr lang="en-US" smtClean="0"/>
              <a:pPr/>
              <a:t>12/7/10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53A8ABC-7CE7-48DB-8975-B94A3AD8B7EB}" type="datetimeFigureOut">
              <a:rPr lang="en-US" smtClean="0"/>
              <a:pPr/>
              <a:t>12/7/10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A1E7FA-35E3-4E02-BC52-52758DEF33C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3A8ABC-7CE7-48DB-8975-B94A3AD8B7EB}" type="datetimeFigureOut">
              <a:rPr lang="en-US" smtClean="0"/>
              <a:pPr/>
              <a:t>12/7/10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A1E7FA-35E3-4E02-BC52-52758DEF33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53A8ABC-7CE7-48DB-8975-B94A3AD8B7EB}" type="datetimeFigureOut">
              <a:rPr lang="en-US" smtClean="0"/>
              <a:pPr/>
              <a:t>12/7/10</a:t>
            </a:fld>
            <a:endParaRPr lang="en-US"/>
          </a:p>
        </p:txBody>
      </p:sp>
      <p:sp>
        <p:nvSpPr>
          <p:cNvPr id="9" name="Slide Number Placeholder 8"/>
          <p:cNvSpPr>
            <a:spLocks noGrp="1"/>
          </p:cNvSpPr>
          <p:nvPr>
            <p:ph type="sldNum" sz="quarter" idx="15"/>
          </p:nvPr>
        </p:nvSpPr>
        <p:spPr/>
        <p:txBody>
          <a:bodyPr/>
          <a:lstStyle/>
          <a:p>
            <a:fld id="{ACA1E7FA-35E3-4E02-BC52-52758DEF33C2}"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53A8ABC-7CE7-48DB-8975-B94A3AD8B7EB}" type="datetimeFigureOut">
              <a:rPr lang="en-US" smtClean="0"/>
              <a:pPr/>
              <a:t>12/7/10</a:t>
            </a:fld>
            <a:endParaRPr lang="en-US"/>
          </a:p>
        </p:txBody>
      </p:sp>
      <p:sp>
        <p:nvSpPr>
          <p:cNvPr id="9" name="Slide Number Placeholder 8"/>
          <p:cNvSpPr>
            <a:spLocks noGrp="1"/>
          </p:cNvSpPr>
          <p:nvPr>
            <p:ph type="sldNum" sz="quarter" idx="11"/>
          </p:nvPr>
        </p:nvSpPr>
        <p:spPr/>
        <p:txBody>
          <a:bodyPr/>
          <a:lstStyle/>
          <a:p>
            <a:fld id="{ACA1E7FA-35E3-4E02-BC52-52758DEF33C2}"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53A8ABC-7CE7-48DB-8975-B94A3AD8B7EB}" type="datetimeFigureOut">
              <a:rPr lang="en-US" smtClean="0"/>
              <a:pPr/>
              <a:t>12/7/10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CA1E7FA-35E3-4E02-BC52-52758DEF33C2}"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4953000"/>
            <a:ext cx="6560234" cy="1752600"/>
          </a:xfrm>
        </p:spPr>
        <p:txBody>
          <a:bodyPr/>
          <a:lstStyle/>
          <a:p>
            <a:r>
              <a:rPr lang="en-US" dirty="0" err="1" smtClean="0"/>
              <a:t>Por</a:t>
            </a:r>
            <a:r>
              <a:rPr lang="en-US" dirty="0" smtClean="0"/>
              <a:t>: Anna Gross y </a:t>
            </a:r>
          </a:p>
          <a:p>
            <a:r>
              <a:rPr lang="en-US" dirty="0" smtClean="0"/>
              <a:t>Jeremy Jordan</a:t>
            </a:r>
            <a:endParaRPr lang="en-US" dirty="0"/>
          </a:p>
        </p:txBody>
      </p:sp>
      <p:sp>
        <p:nvSpPr>
          <p:cNvPr id="2" name="Title 1"/>
          <p:cNvSpPr>
            <a:spLocks noGrp="1"/>
          </p:cNvSpPr>
          <p:nvPr>
            <p:ph type="ctrTitle"/>
          </p:nvPr>
        </p:nvSpPr>
        <p:spPr/>
        <p:txBody>
          <a:bodyPr>
            <a:normAutofit/>
          </a:bodyPr>
          <a:lstStyle/>
          <a:p>
            <a:r>
              <a:rPr lang="es-ES" dirty="0"/>
              <a:t>La jirafa y el </a:t>
            </a:r>
            <a:r>
              <a:rPr lang="es-ES" dirty="0" smtClean="0"/>
              <a:t>Ratón</a:t>
            </a:r>
            <a:endParaRPr lang="en-US" dirty="0"/>
          </a:p>
        </p:txBody>
      </p:sp>
      <p:pic>
        <p:nvPicPr>
          <p:cNvPr id="4098" name="Picture 2" descr="http://www.bammascots.com/myFiles/bam-mouse.gif"/>
          <p:cNvPicPr>
            <a:picLocks noChangeAspect="1" noChangeArrowheads="1"/>
          </p:cNvPicPr>
          <p:nvPr/>
        </p:nvPicPr>
        <p:blipFill>
          <a:blip r:embed="rId2" cstate="print"/>
          <a:srcRect/>
          <a:stretch>
            <a:fillRect/>
          </a:stretch>
        </p:blipFill>
        <p:spPr bwMode="auto">
          <a:xfrm>
            <a:off x="5876925" y="3505200"/>
            <a:ext cx="3267075" cy="343852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s-ES" dirty="0" smtClean="0"/>
          </a:p>
          <a:p>
            <a:endParaRPr lang="es-ES" dirty="0"/>
          </a:p>
          <a:p>
            <a:endParaRPr lang="es-ES" dirty="0" smtClean="0"/>
          </a:p>
          <a:p>
            <a:endParaRPr lang="es-ES" dirty="0"/>
          </a:p>
          <a:p>
            <a:endParaRPr lang="es-ES" dirty="0" smtClean="0"/>
          </a:p>
          <a:p>
            <a:r>
              <a:rPr lang="es-ES" smtClean="0"/>
              <a:t>Jorge y </a:t>
            </a:r>
            <a:r>
              <a:rPr lang="es-ES" dirty="0"/>
              <a:t>Mickey </a:t>
            </a:r>
            <a:r>
              <a:rPr lang="es-ES" dirty="0" smtClean="0"/>
              <a:t>nadaron en el lago, </a:t>
            </a:r>
            <a:r>
              <a:rPr lang="es-ES" dirty="0"/>
              <a:t>y cuando </a:t>
            </a:r>
            <a:r>
              <a:rPr lang="es-ES" dirty="0" smtClean="0"/>
              <a:t>eran </a:t>
            </a:r>
            <a:r>
              <a:rPr lang="es-ES" dirty="0"/>
              <a:t>las </a:t>
            </a:r>
            <a:r>
              <a:rPr lang="es-ES" dirty="0" smtClean="0"/>
              <a:t>8:00 de la noche, fueron </a:t>
            </a:r>
            <a:r>
              <a:rPr lang="es-ES" dirty="0"/>
              <a:t>a su casa.</a:t>
            </a:r>
            <a:endParaRPr lang="en-US" dirty="0"/>
          </a:p>
        </p:txBody>
      </p:sp>
      <p:sp>
        <p:nvSpPr>
          <p:cNvPr id="2" name="Title 1"/>
          <p:cNvSpPr>
            <a:spLocks noGrp="1"/>
          </p:cNvSpPr>
          <p:nvPr>
            <p:ph type="title"/>
          </p:nvPr>
        </p:nvSpPr>
        <p:spPr/>
        <p:txBody>
          <a:bodyPr/>
          <a:lstStyle/>
          <a:p>
            <a:endParaRPr lang="en-US"/>
          </a:p>
        </p:txBody>
      </p:sp>
      <p:pic>
        <p:nvPicPr>
          <p:cNvPr id="20482" name="Picture 2" descr="http://www.thenakedscientists.com/forum/index.php?action=dlattach;topic=20707.0;attach=7198;image"/>
          <p:cNvPicPr>
            <a:picLocks noChangeAspect="1" noChangeArrowheads="1"/>
          </p:cNvPicPr>
          <p:nvPr/>
        </p:nvPicPr>
        <p:blipFill>
          <a:blip r:embed="rId2" cstate="print"/>
          <a:srcRect/>
          <a:stretch>
            <a:fillRect/>
          </a:stretch>
        </p:blipFill>
        <p:spPr bwMode="auto">
          <a:xfrm>
            <a:off x="2057400" y="304800"/>
            <a:ext cx="5105400" cy="343816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s-ES" dirty="0"/>
              <a:t/>
            </a:r>
            <a:br>
              <a:rPr lang="es-ES" dirty="0"/>
            </a:br>
            <a:endParaRPr lang="en-US" dirty="0"/>
          </a:p>
        </p:txBody>
      </p:sp>
      <p:sp>
        <p:nvSpPr>
          <p:cNvPr id="2" name="Title 1"/>
          <p:cNvSpPr>
            <a:spLocks noGrp="1"/>
          </p:cNvSpPr>
          <p:nvPr>
            <p:ph type="title"/>
          </p:nvPr>
        </p:nvSpPr>
        <p:spPr/>
        <p:txBody>
          <a:bodyPr>
            <a:normAutofit fontScale="90000"/>
          </a:bodyPr>
          <a:lstStyle/>
          <a:p>
            <a:r>
              <a:rPr lang="es-ES" dirty="0" smtClean="0"/>
              <a:t>La moraleja es: la amistad es importante.</a:t>
            </a:r>
            <a:endParaRPr lang="en-US" dirty="0"/>
          </a:p>
        </p:txBody>
      </p:sp>
      <p:pic>
        <p:nvPicPr>
          <p:cNvPr id="19458" name="Picture 2" descr="http://manveet.files.wordpress.com/2008/11/friendship_quote_graphic_c4.gif"/>
          <p:cNvPicPr>
            <a:picLocks noChangeAspect="1" noChangeArrowheads="1"/>
          </p:cNvPicPr>
          <p:nvPr/>
        </p:nvPicPr>
        <p:blipFill>
          <a:blip r:embed="rId2" cstate="print"/>
          <a:srcRect/>
          <a:stretch>
            <a:fillRect/>
          </a:stretch>
        </p:blipFill>
        <p:spPr bwMode="auto">
          <a:xfrm>
            <a:off x="2362200" y="1295400"/>
            <a:ext cx="4848758" cy="589597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r>
              <a:rPr lang="es-ES_tradnl" dirty="0"/>
              <a:t>Esta fábula es dedicada a los niños en la escuela primaria de Green Hope por los estudiantes del español II de la Sra. Cox en el colegio de Green Hope en el 13 de diciembre, 2010.</a:t>
            </a:r>
            <a:endParaRPr lang="en-US" dirty="0"/>
          </a:p>
          <a:p>
            <a:pPr>
              <a:buNone/>
            </a:pPr>
            <a:endParaRPr lang="en-US" dirty="0" smtClean="0"/>
          </a:p>
          <a:p>
            <a:pPr>
              <a:buNone/>
            </a:pPr>
            <a:endParaRPr lang="en-US" dirty="0"/>
          </a:p>
          <a:p>
            <a:pPr>
              <a:buNone/>
            </a:pPr>
            <a:r>
              <a:rPr lang="es-ES" dirty="0"/>
              <a:t>La fecha: 5 de </a:t>
            </a:r>
            <a:r>
              <a:rPr lang="es-ES" dirty="0" smtClean="0"/>
              <a:t>diciembre, </a:t>
            </a:r>
          </a:p>
          <a:p>
            <a:pPr>
              <a:buNone/>
            </a:pPr>
            <a:r>
              <a:rPr lang="es-ES" dirty="0" smtClean="0"/>
              <a:t>2010</a:t>
            </a:r>
            <a:r>
              <a:rPr lang="es-ES" dirty="0"/>
              <a:t/>
            </a:r>
            <a:br>
              <a:rPr lang="es-ES" dirty="0"/>
            </a:br>
            <a:endParaRPr lang="en-US" dirty="0"/>
          </a:p>
        </p:txBody>
      </p:sp>
      <p:sp>
        <p:nvSpPr>
          <p:cNvPr id="2" name="Title 1"/>
          <p:cNvSpPr>
            <a:spLocks noGrp="1"/>
          </p:cNvSpPr>
          <p:nvPr>
            <p:ph type="title"/>
          </p:nvPr>
        </p:nvSpPr>
        <p:spPr/>
        <p:txBody>
          <a:bodyPr>
            <a:normAutofit/>
          </a:bodyPr>
          <a:lstStyle/>
          <a:p>
            <a:r>
              <a:rPr lang="es-ES_tradnl" b="1" dirty="0"/>
              <a:t>La </a:t>
            </a:r>
            <a:r>
              <a:rPr lang="es-ES_tradnl" b="1" dirty="0" smtClean="0"/>
              <a:t>dedicación</a:t>
            </a:r>
            <a:endParaRPr lang="en-US" dirty="0"/>
          </a:p>
        </p:txBody>
      </p:sp>
      <p:pic>
        <p:nvPicPr>
          <p:cNvPr id="2050" name="Picture 2" descr="http://www.psychologytoday.com/files/u15/Children.jpg"/>
          <p:cNvPicPr>
            <a:picLocks noChangeAspect="1" noChangeArrowheads="1"/>
          </p:cNvPicPr>
          <p:nvPr/>
        </p:nvPicPr>
        <p:blipFill>
          <a:blip r:embed="rId2" cstate="print"/>
          <a:srcRect/>
          <a:stretch>
            <a:fillRect/>
          </a:stretch>
        </p:blipFill>
        <p:spPr bwMode="auto">
          <a:xfrm>
            <a:off x="4953000" y="3505200"/>
            <a:ext cx="2705100" cy="27051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s-ES" dirty="0" smtClean="0"/>
          </a:p>
          <a:p>
            <a:endParaRPr lang="es-ES" dirty="0"/>
          </a:p>
          <a:p>
            <a:endParaRPr lang="es-ES" dirty="0" smtClean="0"/>
          </a:p>
          <a:p>
            <a:endParaRPr lang="es-ES" dirty="0"/>
          </a:p>
          <a:p>
            <a:endParaRPr lang="es-ES" dirty="0" smtClean="0"/>
          </a:p>
          <a:p>
            <a:endParaRPr lang="es-ES" dirty="0"/>
          </a:p>
          <a:p>
            <a:r>
              <a:rPr lang="es-ES" dirty="0" smtClean="0"/>
              <a:t>Había </a:t>
            </a:r>
            <a:r>
              <a:rPr lang="es-ES" dirty="0"/>
              <a:t>una </a:t>
            </a:r>
            <a:r>
              <a:rPr lang="es-ES" dirty="0" smtClean="0"/>
              <a:t>jirafa que se llamaba Jorge.</a:t>
            </a:r>
            <a:r>
              <a:rPr lang="es-ES" dirty="0"/>
              <a:t> Tenía un amigo que era un ratón </a:t>
            </a:r>
            <a:r>
              <a:rPr lang="es-ES" dirty="0" smtClean="0"/>
              <a:t>que se llamaba </a:t>
            </a:r>
            <a:r>
              <a:rPr lang="es-ES" dirty="0"/>
              <a:t>Mickey.</a:t>
            </a:r>
            <a:endParaRPr lang="en-US" dirty="0"/>
          </a:p>
        </p:txBody>
      </p:sp>
      <p:sp>
        <p:nvSpPr>
          <p:cNvPr id="2" name="Title 1"/>
          <p:cNvSpPr>
            <a:spLocks noGrp="1"/>
          </p:cNvSpPr>
          <p:nvPr>
            <p:ph type="title"/>
          </p:nvPr>
        </p:nvSpPr>
        <p:spPr/>
        <p:txBody>
          <a:bodyPr/>
          <a:lstStyle/>
          <a:p>
            <a:endParaRPr lang="en-US" dirty="0"/>
          </a:p>
        </p:txBody>
      </p:sp>
      <p:pic>
        <p:nvPicPr>
          <p:cNvPr id="4" name="Picture 2" descr="http://www.bammascots.com/myFiles/bam-mouse.gif"/>
          <p:cNvPicPr>
            <a:picLocks noChangeAspect="1" noChangeArrowheads="1"/>
          </p:cNvPicPr>
          <p:nvPr/>
        </p:nvPicPr>
        <p:blipFill>
          <a:blip r:embed="rId2" cstate="print"/>
          <a:srcRect/>
          <a:stretch>
            <a:fillRect/>
          </a:stretch>
        </p:blipFill>
        <p:spPr bwMode="auto">
          <a:xfrm>
            <a:off x="3048000" y="1066800"/>
            <a:ext cx="3267075" cy="343852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smtClean="0"/>
          </a:p>
          <a:p>
            <a:endParaRPr lang="en-US" dirty="0"/>
          </a:p>
          <a:p>
            <a:pPr>
              <a:buNone/>
            </a:pPr>
            <a:endParaRPr lang="en-US" dirty="0" smtClean="0"/>
          </a:p>
          <a:p>
            <a:endParaRPr lang="en-US" dirty="0"/>
          </a:p>
          <a:p>
            <a:endParaRPr lang="en-US" dirty="0" smtClean="0"/>
          </a:p>
          <a:p>
            <a:endParaRPr lang="en-US" dirty="0"/>
          </a:p>
          <a:p>
            <a:endParaRPr lang="en-US" dirty="0" smtClean="0"/>
          </a:p>
          <a:p>
            <a:r>
              <a:rPr lang="en-US" dirty="0" err="1" smtClean="0"/>
              <a:t>Tenían</a:t>
            </a:r>
            <a:r>
              <a:rPr lang="en-US" dirty="0" smtClean="0"/>
              <a:t> </a:t>
            </a:r>
            <a:r>
              <a:rPr lang="en-US" dirty="0" err="1" smtClean="0"/>
              <a:t>diez</a:t>
            </a:r>
            <a:r>
              <a:rPr lang="en-US" dirty="0" smtClean="0"/>
              <a:t> </a:t>
            </a:r>
            <a:r>
              <a:rPr lang="en-US" dirty="0" err="1" smtClean="0"/>
              <a:t>años</a:t>
            </a:r>
            <a:r>
              <a:rPr lang="en-US" dirty="0" smtClean="0"/>
              <a:t>.</a:t>
            </a:r>
            <a:endParaRPr lang="en-US" dirty="0"/>
          </a:p>
        </p:txBody>
      </p:sp>
      <p:sp>
        <p:nvSpPr>
          <p:cNvPr id="2" name="Title 1"/>
          <p:cNvSpPr>
            <a:spLocks noGrp="1"/>
          </p:cNvSpPr>
          <p:nvPr>
            <p:ph type="title"/>
          </p:nvPr>
        </p:nvSpPr>
        <p:spPr/>
        <p:txBody>
          <a:bodyPr/>
          <a:lstStyle/>
          <a:p>
            <a:endParaRPr lang="en-US"/>
          </a:p>
        </p:txBody>
      </p:sp>
      <p:pic>
        <p:nvPicPr>
          <p:cNvPr id="35842" name="Picture 2" descr="http://cache.gawkerassets.com/assets/images/34/2008/09/340x_google_tenth_birthday.jpg"/>
          <p:cNvPicPr>
            <a:picLocks noChangeAspect="1" noChangeArrowheads="1"/>
          </p:cNvPicPr>
          <p:nvPr/>
        </p:nvPicPr>
        <p:blipFill>
          <a:blip r:embed="rId2" cstate="print"/>
          <a:srcRect/>
          <a:stretch>
            <a:fillRect/>
          </a:stretch>
        </p:blipFill>
        <p:spPr bwMode="auto">
          <a:xfrm>
            <a:off x="2895600" y="2133600"/>
            <a:ext cx="3238500" cy="21145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s-ES" dirty="0" smtClean="0"/>
          </a:p>
          <a:p>
            <a:endParaRPr lang="es-ES" dirty="0"/>
          </a:p>
          <a:p>
            <a:endParaRPr lang="es-ES" dirty="0" smtClean="0"/>
          </a:p>
          <a:p>
            <a:endParaRPr lang="es-ES" dirty="0"/>
          </a:p>
          <a:p>
            <a:endParaRPr lang="es-ES" dirty="0" smtClean="0"/>
          </a:p>
          <a:p>
            <a:endParaRPr lang="es-ES" dirty="0"/>
          </a:p>
          <a:p>
            <a:r>
              <a:rPr lang="es-ES" dirty="0" smtClean="0"/>
              <a:t>Un </a:t>
            </a:r>
            <a:r>
              <a:rPr lang="es-ES" dirty="0"/>
              <a:t>día hacía mucho calor. Ellos querían ir a nadar.</a:t>
            </a:r>
            <a:endParaRPr lang="en-US" dirty="0"/>
          </a:p>
        </p:txBody>
      </p:sp>
      <p:sp>
        <p:nvSpPr>
          <p:cNvPr id="2" name="Title 1"/>
          <p:cNvSpPr>
            <a:spLocks noGrp="1"/>
          </p:cNvSpPr>
          <p:nvPr>
            <p:ph type="title"/>
          </p:nvPr>
        </p:nvSpPr>
        <p:spPr/>
        <p:txBody>
          <a:bodyPr/>
          <a:lstStyle/>
          <a:p>
            <a:endParaRPr lang="en-US"/>
          </a:p>
        </p:txBody>
      </p:sp>
      <p:pic>
        <p:nvPicPr>
          <p:cNvPr id="25602" name="Picture 2" descr="The sun rising on yet another hot day in Montana.  Taken 7/21/2007."/>
          <p:cNvPicPr>
            <a:picLocks noChangeAspect="1" noChangeArrowheads="1"/>
          </p:cNvPicPr>
          <p:nvPr/>
        </p:nvPicPr>
        <p:blipFill>
          <a:blip r:embed="rId2" cstate="print"/>
          <a:srcRect/>
          <a:stretch>
            <a:fillRect/>
          </a:stretch>
        </p:blipFill>
        <p:spPr bwMode="auto">
          <a:xfrm>
            <a:off x="2057400" y="1295400"/>
            <a:ext cx="4724400" cy="31511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s-ES" dirty="0" smtClean="0"/>
          </a:p>
          <a:p>
            <a:endParaRPr lang="es-ES" dirty="0"/>
          </a:p>
          <a:p>
            <a:endParaRPr lang="es-ES" dirty="0" smtClean="0"/>
          </a:p>
          <a:p>
            <a:endParaRPr lang="es-ES" dirty="0"/>
          </a:p>
          <a:p>
            <a:endParaRPr lang="es-ES" dirty="0" smtClean="0"/>
          </a:p>
          <a:p>
            <a:endParaRPr lang="es-ES" dirty="0"/>
          </a:p>
          <a:p>
            <a:r>
              <a:rPr lang="es-ES" dirty="0" smtClean="0"/>
              <a:t>Fueron </a:t>
            </a:r>
            <a:r>
              <a:rPr lang="es-ES" dirty="0"/>
              <a:t>al lago. En el lago había un león muy malo</a:t>
            </a:r>
            <a:r>
              <a:rPr lang="es-ES" dirty="0" smtClean="0"/>
              <a:t>.</a:t>
            </a:r>
          </a:p>
          <a:p>
            <a:endParaRPr lang="es-ES" dirty="0"/>
          </a:p>
        </p:txBody>
      </p:sp>
      <p:sp>
        <p:nvSpPr>
          <p:cNvPr id="2" name="Title 1"/>
          <p:cNvSpPr>
            <a:spLocks noGrp="1"/>
          </p:cNvSpPr>
          <p:nvPr>
            <p:ph type="title"/>
          </p:nvPr>
        </p:nvSpPr>
        <p:spPr/>
        <p:txBody>
          <a:bodyPr/>
          <a:lstStyle/>
          <a:p>
            <a:endParaRPr lang="en-US"/>
          </a:p>
        </p:txBody>
      </p:sp>
      <p:pic>
        <p:nvPicPr>
          <p:cNvPr id="24578" name="Picture 2" descr="Lion's Lake in Washington, MO"/>
          <p:cNvPicPr>
            <a:picLocks noChangeAspect="1" noChangeArrowheads="1"/>
          </p:cNvPicPr>
          <p:nvPr/>
        </p:nvPicPr>
        <p:blipFill>
          <a:blip r:embed="rId2" cstate="print"/>
          <a:srcRect/>
          <a:stretch>
            <a:fillRect/>
          </a:stretch>
        </p:blipFill>
        <p:spPr bwMode="auto">
          <a:xfrm>
            <a:off x="1828800" y="1905000"/>
            <a:ext cx="5486400" cy="248602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s-ES" dirty="0" smtClean="0"/>
          </a:p>
          <a:p>
            <a:endParaRPr lang="es-ES" dirty="0"/>
          </a:p>
          <a:p>
            <a:endParaRPr lang="es-ES" dirty="0" smtClean="0"/>
          </a:p>
          <a:p>
            <a:endParaRPr lang="es-ES" dirty="0"/>
          </a:p>
          <a:p>
            <a:endParaRPr lang="es-ES" dirty="0" smtClean="0"/>
          </a:p>
          <a:p>
            <a:endParaRPr lang="es-ES" dirty="0"/>
          </a:p>
          <a:p>
            <a:r>
              <a:rPr lang="es-ES" dirty="0" smtClean="0"/>
              <a:t>El </a:t>
            </a:r>
            <a:r>
              <a:rPr lang="es-ES" dirty="0"/>
              <a:t>león tenía hambre y </a:t>
            </a:r>
            <a:r>
              <a:rPr lang="es-ES" dirty="0" smtClean="0"/>
              <a:t>casi comió Mickey</a:t>
            </a:r>
            <a:r>
              <a:rPr lang="es-ES" dirty="0"/>
              <a:t>. </a:t>
            </a:r>
            <a:r>
              <a:rPr lang="es-ES" dirty="0" smtClean="0"/>
              <a:t>Jorge estaba </a:t>
            </a:r>
            <a:r>
              <a:rPr lang="es-ES" dirty="0"/>
              <a:t>muy asustado.</a:t>
            </a:r>
            <a:endParaRPr lang="en-US" dirty="0"/>
          </a:p>
        </p:txBody>
      </p:sp>
      <p:sp>
        <p:nvSpPr>
          <p:cNvPr id="2" name="Title 1"/>
          <p:cNvSpPr>
            <a:spLocks noGrp="1"/>
          </p:cNvSpPr>
          <p:nvPr>
            <p:ph type="title"/>
          </p:nvPr>
        </p:nvSpPr>
        <p:spPr/>
        <p:txBody>
          <a:bodyPr/>
          <a:lstStyle/>
          <a:p>
            <a:endParaRPr lang="en-US"/>
          </a:p>
        </p:txBody>
      </p:sp>
      <p:pic>
        <p:nvPicPr>
          <p:cNvPr id="23554" name="Picture 2" descr="Hungry Lion"/>
          <p:cNvPicPr>
            <a:picLocks noChangeAspect="1" noChangeArrowheads="1"/>
          </p:cNvPicPr>
          <p:nvPr/>
        </p:nvPicPr>
        <p:blipFill>
          <a:blip r:embed="rId2" cstate="print"/>
          <a:srcRect/>
          <a:stretch>
            <a:fillRect/>
          </a:stretch>
        </p:blipFill>
        <p:spPr bwMode="auto">
          <a:xfrm>
            <a:off x="3048000" y="1219200"/>
            <a:ext cx="2895600" cy="313318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s-ES" dirty="0" smtClean="0"/>
          </a:p>
          <a:p>
            <a:endParaRPr lang="es-ES" dirty="0"/>
          </a:p>
          <a:p>
            <a:endParaRPr lang="es-ES" dirty="0" smtClean="0"/>
          </a:p>
          <a:p>
            <a:endParaRPr lang="es-ES" dirty="0"/>
          </a:p>
          <a:p>
            <a:endParaRPr lang="es-ES" dirty="0" smtClean="0"/>
          </a:p>
          <a:p>
            <a:pPr>
              <a:buNone/>
            </a:pPr>
            <a:endParaRPr lang="es-ES" dirty="0" smtClean="0"/>
          </a:p>
          <a:p>
            <a:r>
              <a:rPr lang="es-ES" dirty="0" smtClean="0"/>
              <a:t>El </a:t>
            </a:r>
            <a:r>
              <a:rPr lang="es-ES" dirty="0"/>
              <a:t>león saltó a Mickey. Antes </a:t>
            </a:r>
            <a:r>
              <a:rPr lang="es-ES" dirty="0" smtClean="0"/>
              <a:t>del comer lo, Jorge rescató  a Mickey</a:t>
            </a:r>
            <a:r>
              <a:rPr lang="es-ES" dirty="0"/>
              <a:t>.</a:t>
            </a:r>
            <a:endParaRPr lang="en-US" dirty="0"/>
          </a:p>
        </p:txBody>
      </p:sp>
      <p:pic>
        <p:nvPicPr>
          <p:cNvPr id="22530" name="Picture 2" descr="http://www.veeriku.tartu.ee/~ppensa/giraffe3.jpg"/>
          <p:cNvPicPr>
            <a:picLocks noChangeAspect="1" noChangeArrowheads="1"/>
          </p:cNvPicPr>
          <p:nvPr/>
        </p:nvPicPr>
        <p:blipFill>
          <a:blip r:embed="rId2" cstate="print"/>
          <a:srcRect/>
          <a:stretch>
            <a:fillRect/>
          </a:stretch>
        </p:blipFill>
        <p:spPr bwMode="auto">
          <a:xfrm>
            <a:off x="3276600" y="304800"/>
            <a:ext cx="2727598" cy="40934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s-ES" dirty="0" smtClean="0"/>
          </a:p>
          <a:p>
            <a:pPr>
              <a:buNone/>
            </a:pPr>
            <a:endParaRPr lang="es-ES" dirty="0"/>
          </a:p>
          <a:p>
            <a:endParaRPr lang="es-ES" dirty="0" smtClean="0"/>
          </a:p>
          <a:p>
            <a:endParaRPr lang="es-ES" dirty="0"/>
          </a:p>
          <a:p>
            <a:endParaRPr lang="es-ES" dirty="0" smtClean="0"/>
          </a:p>
          <a:p>
            <a:endParaRPr lang="es-ES" dirty="0" smtClean="0"/>
          </a:p>
          <a:p>
            <a:r>
              <a:rPr lang="es-ES" dirty="0" smtClean="0"/>
              <a:t>Jorge </a:t>
            </a:r>
            <a:r>
              <a:rPr lang="es-ES" dirty="0" smtClean="0"/>
              <a:t>y </a:t>
            </a:r>
            <a:r>
              <a:rPr lang="es-ES" dirty="0"/>
              <a:t>Mickey eran los </a:t>
            </a:r>
            <a:r>
              <a:rPr lang="es-ES" dirty="0" smtClean="0"/>
              <a:t>amigos mejores.</a:t>
            </a:r>
            <a:r>
              <a:rPr lang="es-ES" dirty="0"/>
              <a:t> Mickey estaba vivo.</a:t>
            </a:r>
          </a:p>
          <a:p>
            <a:pPr>
              <a:buNone/>
            </a:pPr>
            <a:endParaRPr lang="en-US" dirty="0"/>
          </a:p>
        </p:txBody>
      </p:sp>
      <p:pic>
        <p:nvPicPr>
          <p:cNvPr id="21508" name="Picture 4" descr="http://www.australianfauna.com/images/pilligamouse.jpg"/>
          <p:cNvPicPr>
            <a:picLocks noChangeAspect="1" noChangeArrowheads="1"/>
          </p:cNvPicPr>
          <p:nvPr/>
        </p:nvPicPr>
        <p:blipFill>
          <a:blip r:embed="rId2" cstate="print"/>
          <a:srcRect/>
          <a:stretch>
            <a:fillRect/>
          </a:stretch>
        </p:blipFill>
        <p:spPr bwMode="auto">
          <a:xfrm>
            <a:off x="2286000" y="1371600"/>
            <a:ext cx="4494534" cy="25622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209</TotalTime>
  <Words>193</Words>
  <Application>Microsoft Macintosh PowerPoint</Application>
  <PresentationFormat>On-screen Show (4:3)</PresentationFormat>
  <Paragraphs>67</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Paper</vt:lpstr>
      <vt:lpstr>La jirafa y el Ratón</vt:lpstr>
      <vt:lpstr>La dedicación</vt:lpstr>
      <vt:lpstr>Slide 3</vt:lpstr>
      <vt:lpstr>Slide 4</vt:lpstr>
      <vt:lpstr>Slide 5</vt:lpstr>
      <vt:lpstr>Slide 6</vt:lpstr>
      <vt:lpstr>Slide 7</vt:lpstr>
      <vt:lpstr>Slide 8</vt:lpstr>
      <vt:lpstr>Slide 9</vt:lpstr>
      <vt:lpstr>Slide 10</vt:lpstr>
      <vt:lpstr>La moraleja es: la amistad es importante.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jirafa y el Ratón</dc:title>
  <dc:creator> Jeremy Jordan</dc:creator>
  <cp:lastModifiedBy>Jeremy Jordan</cp:lastModifiedBy>
  <cp:revision>9</cp:revision>
  <dcterms:created xsi:type="dcterms:W3CDTF">2010-12-07T21:13:28Z</dcterms:created>
  <dcterms:modified xsi:type="dcterms:W3CDTF">2010-12-07T21:57:04Z</dcterms:modified>
</cp:coreProperties>
</file>